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6" autoAdjust="0"/>
    <p:restoredTop sz="73469" autoAdjust="0"/>
  </p:normalViewPr>
  <p:slideViewPr>
    <p:cSldViewPr snapToGrid="0">
      <p:cViewPr varScale="1">
        <p:scale>
          <a:sx n="53" d="100"/>
          <a:sy n="53" d="100"/>
        </p:scale>
        <p:origin x="17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275B3-5245-4EC1-832B-236CDAD5DC78}" type="datetimeFigureOut">
              <a:rPr lang="en-US" smtClean="0"/>
              <a:t>19/06/2023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ACA4B-2B91-4385-A70F-1BC1DD294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6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ACA4B-2B91-4385-A70F-1BC1DD2948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444F62-58B0-08B7-6503-2DD8AAFE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3E334-086C-6372-CC9E-606B36E4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8AA77-EC30-3723-0ECA-D5E145D0F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0DBA1-BF3E-39D7-CCDB-0CFE2D70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9E44-51E4-F524-6E68-93E04D1D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E6588-1F29-4B9F-A682-122718AE0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28CB-8DC8-E823-C529-C24C3B4F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6293-674B-8414-223D-0ECD3824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7D5C0-B3AB-833D-CD32-AA089B9B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8AB4C-345B-3B38-142C-FD41B8DB3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B2CFC-1991-40B2-7F3E-12530EBC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BD25-7B26-F7A7-D29C-4CC41D49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D3F4-6E40-6984-25A4-4E225F58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FA968-0AA4-875E-93D5-529905C4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4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4002-561F-D8BA-FA6C-AF235F11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AA0E9-011E-411E-D476-1FEE92F8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49F7-2682-486D-BC65-AD0A4DEEAA7A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5205B-A4FB-C2C5-CAA8-80F47359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15ED6-AC82-93E2-5050-2E00A07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5E8A-965C-4FD3-AFEE-4A56CB7DA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53D48D-6307-E42E-B967-625622A1F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A3674-70EF-6FB3-D31A-A5BFAD1D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7B11-17EB-29BF-9D55-0286EA88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D6C5-79D6-77C7-9508-EA9FF52D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EC48-6974-53E7-23EE-877CD1EB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A2DC-88F1-88D7-1220-5A237570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EEB7-777B-53BB-347F-205D6FB3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4AC8-B27F-0DF8-22E8-965795D2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AE90-BFE4-05CD-A62E-AB3E5DDC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5C0392-71CD-A8AD-27B8-9C09C40AA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DBC4F-8102-A3BB-DF23-BABDCD87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840"/>
            <a:ext cx="10515600" cy="6848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7AEC-E70D-8BD8-8F97-BFFC7A8D4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6EE5E-D20B-0333-7218-D5F92EFEE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4FB43-6573-58BF-66A6-F61159F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8C30-91C6-D116-619C-54B20C33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F7F9B-5075-98C1-09B2-0015F832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18921-5925-08AC-6D62-8E596A006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D7B4B-0F40-6D64-EB72-48C7AF9E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2676F-3597-6124-38B7-B81DFE928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88B90-8AB4-0A2A-392B-AF21FEF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898E8-C2DB-37BF-DA0E-EEC16958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C4731-D82B-2926-1166-9F9C398B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ABC2-B858-E2D9-8047-0073B46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273B-2B3C-E19B-F7F3-6E5BA8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A17D-16C2-CADF-A653-96970008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2ECF6-2996-E5CC-8F6A-FEBAB9A0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2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4EE3A-4380-0E39-2FFD-02EBF912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40040-BC78-3407-B28C-722D1189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13A1-2581-5865-809B-0E53C7DD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09943-FB1D-6A7C-B1F4-EDA6D2D0C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2369-491B-60A7-C264-3C89A485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F9F0-A128-E42A-237B-4F1EE6741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13B50-81EC-992E-0896-164ABB75E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2E29F-D6EB-AF33-2DF8-8470E0CC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DA935-9AD9-3B59-D758-D3C5AF99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6461C-ADD1-F94D-3C9E-89FFE519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4AA9-6408-5E38-08DC-87C9A514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15FA8-8F7A-B90F-4E6C-7AC9A2A05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EE11C-548D-E4CE-7AA4-728DEC2CD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0B4AB-960A-26FF-DE99-F11F20FD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7B1BF-2CD9-32CB-E627-0C8FA360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4F1D1-1165-CEE4-0AA3-0CE082CD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7FDD5-8EA3-2A8B-7FA9-8ED2695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8777-D3B2-939E-8ACC-1E8AEBF1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8CB6-107D-356B-B556-EF35A4073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B0BC-CEBD-44A8-8078-760BC44824A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46FC-82F5-DD7B-B504-291384D40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8EF9-4B8F-A1FA-20C8-E3D8C0580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FDFD-78F0-4755-AD29-9403AB8E2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E984-F29C-4C6C-4EB7-01AE2DA2B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ACA20-9A10-662E-8725-08180DF80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933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9"/>
    </mc:Choice>
    <mc:Fallback xmlns="">
      <p:transition spd="slow" advTm="187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102480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73" y="942109"/>
            <a:ext cx="8631381" cy="5555673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of the course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elements of a sentence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Speech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books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56"/>
    </mc:Choice>
    <mc:Fallback xmlns="">
      <p:transition spd="slow" advTm="741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7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004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different parts of speech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basic elements of a sentence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 different types of phrases, clauses, and sentences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grammatical knowledge to making sentences and communication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58"/>
    </mc:Choice>
    <mc:Fallback xmlns="">
      <p:transition spd="slow" advTm="696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96125"/>
            <a:ext cx="89154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elements of a sentence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94"/>
    </mc:Choice>
    <mc:Fallback xmlns="">
      <p:transition spd="slow" advTm="691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845" y="1690688"/>
            <a:ext cx="8638309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performance: 50%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Watching videos &amp; : 20%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Doing exercises &amp; Discussion (&gt;= 80% of the questions): 40%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Midterm test: 40%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End-of-course test: 50%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06"/>
    </mc:Choice>
    <mc:Fallback xmlns="">
      <p:transition spd="slow" advTm="1597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books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Davidson (2006)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Phrases, Clauses, Sentences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Learners Publishing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Eastwood (1994)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Oxford Guide to English Grammar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 University Press.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4"/>
    </mc:Choice>
    <mc:Fallback xmlns="">
      <p:transition spd="slow" advTm="433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Alexander, G. L. et. al (1994). English Grammar. Longman.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Eastwood, J. (1999). Oxford Practice Grammar with answers (new ed.). Oxford University Press.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Hogue, A. (2006). Writing Academic English (4th ed.). Pearson Longman</a:t>
            </a:r>
          </a:p>
        </p:txBody>
      </p:sp>
    </p:spTree>
    <p:extLst>
      <p:ext uri="{BB962C8B-B14F-4D97-AF65-F5344CB8AC3E}">
        <p14:creationId xmlns:p14="http://schemas.microsoft.com/office/powerpoint/2010/main" val="21386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78"/>
    </mc:Choice>
    <mc:Fallback xmlns="">
      <p:transition spd="slow" advTm="712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5E074-A79D-4E50-4AAD-9AC98D287D68}"/>
              </a:ext>
            </a:extLst>
          </p:cNvPr>
          <p:cNvSpPr txBox="1"/>
          <p:nvPr/>
        </p:nvSpPr>
        <p:spPr>
          <a:xfrm>
            <a:off x="469783" y="5444455"/>
            <a:ext cx="426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690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57"/>
    </mc:Choice>
    <mc:Fallback xmlns="">
      <p:transition spd="slow" advTm="3055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6856559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209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Avo</vt:lpstr>
      <vt:lpstr>Wingdings</vt:lpstr>
      <vt:lpstr>Custom Design</vt:lpstr>
      <vt:lpstr>Grammar</vt:lpstr>
      <vt:lpstr>INTRODUCTION</vt:lpstr>
      <vt:lpstr>Aims of the course</vt:lpstr>
      <vt:lpstr>Contents</vt:lpstr>
      <vt:lpstr>Assessment</vt:lpstr>
      <vt:lpstr>Course books </vt:lpstr>
      <vt:lpstr>Reference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Viết Hồng Quân</dc:creator>
  <cp:lastModifiedBy>Phan Thị Hiền</cp:lastModifiedBy>
  <cp:revision>16</cp:revision>
  <dcterms:created xsi:type="dcterms:W3CDTF">2022-05-11T02:36:47Z</dcterms:created>
  <dcterms:modified xsi:type="dcterms:W3CDTF">2023-06-19T07:24:26Z</dcterms:modified>
</cp:coreProperties>
</file>